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86" r:id="rId3"/>
    <p:sldId id="287" r:id="rId4"/>
    <p:sldId id="288" r:id="rId5"/>
    <p:sldId id="289" r:id="rId6"/>
    <p:sldId id="292" r:id="rId7"/>
    <p:sldId id="294" r:id="rId8"/>
    <p:sldId id="295" r:id="rId9"/>
    <p:sldId id="296" r:id="rId10"/>
    <p:sldId id="297" r:id="rId11"/>
    <p:sldId id="29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5495E"/>
    <a:srgbClr val="00AEEF"/>
    <a:srgbClr val="41A7BF"/>
    <a:srgbClr val="0E6794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5317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11.11.2019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8252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0694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722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5641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5775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1665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2292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9493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5008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697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5733256"/>
            <a:ext cx="237626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763688" y="2060848"/>
            <a:ext cx="5832648" cy="2160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МОЛИТОВНА НАДІЯ НА ПОРЯТУНОК</a:t>
            </a:r>
            <a:endParaRPr lang="ru-RU" sz="42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latin typeface="Verdana" panose="020B0604030504040204" pitchFamily="34" charset="0"/>
                <a:ea typeface="Verdana" panose="020B0604030504040204" pitchFamily="34" charset="0"/>
              </a:rPr>
              <a:t>А я, __________, буду співати про силу Твою, буду радісно вранці хвалити Твою милість, бо для мене, __________, Ти був в день недолі моєї твердинею й захистом!  </a:t>
            </a:r>
            <a:endParaRPr lang="ru-RU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4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latin typeface="Verdana" panose="020B0604030504040204" pitchFamily="34" charset="0"/>
                <a:ea typeface="Verdana" panose="020B0604030504040204" pitchFamily="34" charset="0"/>
              </a:rPr>
              <a:t>Твердине моя, до Тебе співати я, __________, буду, бо Бог оборона моя, милостивий мій Боже! </a:t>
            </a:r>
            <a:endParaRPr lang="ru-RU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32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Визволь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мене, _____,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моїх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ворогів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о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Боже,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напасників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моїх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охорони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5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ось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причаїлись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душу мою, на мене, ______,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збираються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сильні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ЧОЛОВІКИ, не моя, _______, в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тім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провина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 Господи, і 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гріх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82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Без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провини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вони он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збігаються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готуються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ЧОЛОВІКИ,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виступають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Бога, устань же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назустріч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побач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98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І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Господи, Боже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Саваоте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Боже Авраама,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батька,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збудися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покарати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безбожних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невіруючих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не помилуй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нікого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зрадників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27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ось слова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вивергають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устами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своїми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мечі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їхніх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губах,</a:t>
            </a:r>
            <a:b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почує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яку вони скверну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несуть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Тебе…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4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Твердине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моя, я, ________, Тебе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пильнуватиму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 оборона моя!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15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попередила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Бог учинить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________,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побачу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падіння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супротивників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34255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latin typeface="Verdana" panose="020B0604030504040204" pitchFamily="34" charset="0"/>
                <a:ea typeface="Verdana" panose="020B0604030504040204" pitchFamily="34" charset="0"/>
              </a:rPr>
              <a:t>Гріх їхніх уст проти Тебе — слово губ їхніх, і нехай ЧОЛОВІКИ ці схоплені будуть своєю пихою, і за клятву й брехню, яку кажуть!</a:t>
            </a:r>
            <a:r>
              <a:rPr lang="uk-UA" dirty="0"/>
              <a:t> </a:t>
            </a:r>
            <a:endParaRPr lang="ru-RU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44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57</Words>
  <Application>Microsoft Office PowerPoint</Application>
  <PresentationFormat>Экран (4:3)</PresentationFormat>
  <Paragraphs>63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59</vt:lpstr>
      <vt:lpstr>ПСАЛОМ 59:2</vt:lpstr>
      <vt:lpstr>ПСАЛОМ 59:4</vt:lpstr>
      <vt:lpstr>ПСАЛОМ 59:5</vt:lpstr>
      <vt:lpstr>ПСАЛОМ 59:6</vt:lpstr>
      <vt:lpstr>ПСАЛОМ 59:8</vt:lpstr>
      <vt:lpstr>ПСАЛОМ 59:10</vt:lpstr>
      <vt:lpstr>ПСАЛОМ 59:11</vt:lpstr>
      <vt:lpstr>ПСАЛОМ 59:13</vt:lpstr>
      <vt:lpstr>ПСАЛОМ 59:17</vt:lpstr>
      <vt:lpstr>ПСАЛОМ 59:18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170</cp:revision>
  <dcterms:created xsi:type="dcterms:W3CDTF">2011-03-25T18:27:23Z</dcterms:created>
  <dcterms:modified xsi:type="dcterms:W3CDTF">2019-11-11T14:32:53Z</dcterms:modified>
</cp:coreProperties>
</file>